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72" r:id="rId3"/>
    <p:sldId id="265" r:id="rId4"/>
    <p:sldId id="266" r:id="rId5"/>
    <p:sldId id="273" r:id="rId6"/>
    <p:sldId id="268" r:id="rId7"/>
    <p:sldId id="257" r:id="rId8"/>
    <p:sldId id="259" r:id="rId9"/>
    <p:sldId id="261" r:id="rId10"/>
    <p:sldId id="258" r:id="rId11"/>
    <p:sldId id="269" r:id="rId12"/>
    <p:sldId id="274" r:id="rId13"/>
    <p:sldId id="260" r:id="rId14"/>
    <p:sldId id="270" r:id="rId15"/>
    <p:sldId id="262" r:id="rId16"/>
    <p:sldId id="263" r:id="rId17"/>
    <p:sldId id="267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6120" autoAdjust="0"/>
  </p:normalViewPr>
  <p:slideViewPr>
    <p:cSldViewPr snapToGrid="0">
      <p:cViewPr varScale="1">
        <p:scale>
          <a:sx n="76" d="100"/>
          <a:sy n="76" d="100"/>
        </p:scale>
        <p:origin x="78" y="684"/>
      </p:cViewPr>
      <p:guideLst/>
    </p:cSldViewPr>
  </p:slideViewPr>
  <p:outlineViewPr>
    <p:cViewPr>
      <p:scale>
        <a:sx n="33" d="100"/>
        <a:sy n="33" d="100"/>
      </p:scale>
      <p:origin x="0" y="-36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323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82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1786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14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5599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064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896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8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9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5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4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106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2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2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066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07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C1C9E-7054-4492-AA64-1A3F2AFDD57F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DE023A-8DE9-4BD8-889A-2F6060DE5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27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f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fif"/><Relationship Id="rId3" Type="http://schemas.openxmlformats.org/officeDocument/2006/relationships/image" Target="../media/image24.jfif"/><Relationship Id="rId7" Type="http://schemas.openxmlformats.org/officeDocument/2006/relationships/image" Target="../media/image2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fif"/><Relationship Id="rId4" Type="http://schemas.openxmlformats.org/officeDocument/2006/relationships/image" Target="../media/image25.jfif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fif"/><Relationship Id="rId7" Type="http://schemas.openxmlformats.org/officeDocument/2006/relationships/image" Target="../media/image36.png"/><Relationship Id="rId2" Type="http://schemas.openxmlformats.org/officeDocument/2006/relationships/image" Target="../media/image31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fif"/><Relationship Id="rId5" Type="http://schemas.openxmlformats.org/officeDocument/2006/relationships/image" Target="../media/image34.jfif"/><Relationship Id="rId4" Type="http://schemas.openxmlformats.org/officeDocument/2006/relationships/image" Target="../media/image33.jf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E2829-A9A3-4BE9-9178-1B5EA19CD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17500"/>
            <a:ext cx="8596668" cy="1320800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rgbClr val="C00000"/>
                </a:solidFill>
              </a:rPr>
              <a:t>It’s nice to meet everybody at our English lesson!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47559D-D841-47F1-9C40-C3740FAD1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446">
            <a:off x="6640459" y="1099307"/>
            <a:ext cx="4752802" cy="4752802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08298B3C-4946-446E-81FD-F5CFF4127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0818">
            <a:off x="1060701" y="1397001"/>
            <a:ext cx="4489785" cy="3590925"/>
          </a:xfrm>
        </p:spPr>
      </p:pic>
    </p:spTree>
    <p:extLst>
      <p:ext uri="{BB962C8B-B14F-4D97-AF65-F5344CB8AC3E}">
        <p14:creationId xmlns:p14="http://schemas.microsoft.com/office/powerpoint/2010/main" val="104367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66444-DCB1-4201-BCDA-A16C40E23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211430"/>
            <a:ext cx="8596668" cy="796339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Do you know … ?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CF86B8-6B40-482E-81F2-BD854EFF1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234" y="1182023"/>
            <a:ext cx="4961466" cy="41617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the most famous puppet theatre in Russia?</a:t>
            </a:r>
          </a:p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You can see a big wonderful clock with puppets on the wall of the theatre.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7CDE4F-4311-4E36-8953-13A2DE695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2" y="0"/>
            <a:ext cx="3581398" cy="538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79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4627F-879F-4F4E-B1B2-FA49CB943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63" y="264452"/>
            <a:ext cx="8596668" cy="13208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Государственный академический Центральный театр кукол имени Сергея Владимировича Образцова —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925C30-250C-48AE-94A6-C6E9F9430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63" y="1677989"/>
            <a:ext cx="3437237" cy="3880773"/>
          </a:xfrm>
        </p:spPr>
        <p:txBody>
          <a:bodyPr>
            <a:normAutofit/>
          </a:bodyPr>
          <a:lstStyle/>
          <a:p>
            <a:r>
              <a:rPr lang="en-US" sz="2400" b="1"/>
              <a:t>It’s the </a:t>
            </a:r>
            <a:r>
              <a:rPr lang="en-US" sz="2400" b="1" dirty="0"/>
              <a:t>biggest Puppet Theatre in the world.</a:t>
            </a:r>
            <a:r>
              <a:rPr lang="ru-RU" sz="2400" b="1" dirty="0"/>
              <a:t> </a:t>
            </a:r>
            <a:r>
              <a:rPr lang="en-US" sz="2400" b="1" dirty="0"/>
              <a:t>You can visit it in Moscow.</a:t>
            </a:r>
          </a:p>
          <a:p>
            <a:r>
              <a:rPr lang="en-US" sz="2400" b="1" dirty="0"/>
              <a:t> That is the emblem of the theatre – </a:t>
            </a:r>
          </a:p>
          <a:p>
            <a:pPr marL="0" indent="0">
              <a:buNone/>
            </a:pPr>
            <a:r>
              <a:rPr lang="en-US" sz="2400" b="1" i="1" dirty="0">
                <a:solidFill>
                  <a:srgbClr val="C00000"/>
                </a:solidFill>
              </a:rPr>
              <a:t>A HAND WITH A BALL.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38840C-DE04-474A-BFD1-2EF050D1E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3074">
            <a:off x="6518330" y="932437"/>
            <a:ext cx="5689600" cy="37930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677B1A-9AE4-4D11-9025-7185D6836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700" y="1299237"/>
            <a:ext cx="3009900" cy="372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74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07CE2-A5D5-4ED1-A9F0-0642CB2C0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034" y="31242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Puppet theatre clock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0209E96-60CF-4843-97A8-E2B395D4DA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5486820"/>
              </p:ext>
            </p:extLst>
          </p:nvPr>
        </p:nvGraphicFramePr>
        <p:xfrm>
          <a:off x="1384300" y="1088393"/>
          <a:ext cx="5346700" cy="3510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1286">
                  <a:extLst>
                    <a:ext uri="{9D8B030D-6E8A-4147-A177-3AD203B41FA5}">
                      <a16:colId xmlns:a16="http://schemas.microsoft.com/office/drawing/2014/main" val="2830159562"/>
                    </a:ext>
                  </a:extLst>
                </a:gridCol>
                <a:gridCol w="225414">
                  <a:extLst>
                    <a:ext uri="{9D8B030D-6E8A-4147-A177-3AD203B41FA5}">
                      <a16:colId xmlns:a16="http://schemas.microsoft.com/office/drawing/2014/main" val="1945503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93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The clock strikes every hour.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49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And every hour every door opens.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087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Then you can see a puppet at the door.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72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At noon and at midnight all the doors open</a:t>
                      </a:r>
                      <a:r>
                        <a:rPr lang="ru-RU" sz="2000" dirty="0"/>
                        <a:t>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964952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r>
                        <a:rPr lang="en-US" sz="2000" dirty="0"/>
                        <a:t>And all the puppets dance at the doors.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671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People can hear the Russian folk melody.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213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It’s exciting!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32552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75CF88-2CA1-46ED-8C88-BA7D8CC23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824" y="335059"/>
            <a:ext cx="3054576" cy="4592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93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F76AFE-6745-4580-90FB-2C9C9FF3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638801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Puppets are made of</a:t>
            </a:r>
            <a:br>
              <a:rPr lang="en-US" sz="5400" b="1" dirty="0">
                <a:solidFill>
                  <a:srgbClr val="C00000"/>
                </a:solidFill>
              </a:rPr>
            </a:b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</a:rPr>
              <a:t>wood, cloth, rubber, wool, plastic, leather, string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65DC78D-76F9-42A7-8716-B1D3BE9AA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6227">
            <a:off x="7998274" y="1658079"/>
            <a:ext cx="3781102" cy="251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3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32CF56-B448-47A5-B200-E76C44DBD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What are the types of puppets?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F76103-EF38-4F59-B7DD-4DEA9D435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25600"/>
            <a:ext cx="9711266" cy="4724399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types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типы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трудный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piece of cloth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кусочек ткани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attach  -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прикрепить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move in many ways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двигать разными способами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strings –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веревочки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56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BC01A-611F-4811-855E-8F4D9123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66" y="223514"/>
            <a:ext cx="8596668" cy="1320800"/>
          </a:xfrm>
        </p:spPr>
        <p:txBody>
          <a:bodyPr/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Types of puppets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2CB640-28CB-4517-90FA-E4D94EA2A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342" y="1397000"/>
            <a:ext cx="9861658" cy="5029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Glove</a:t>
            </a:r>
            <a:r>
              <a:rPr lang="ru-RU" sz="2400" b="1" dirty="0"/>
              <a:t> (</a:t>
            </a:r>
            <a:r>
              <a:rPr lang="en-US" sz="2400" b="1" dirty="0"/>
              <a:t>hand</a:t>
            </a:r>
            <a:r>
              <a:rPr lang="ru-RU" sz="2400" b="1" dirty="0"/>
              <a:t>)</a:t>
            </a:r>
            <a:r>
              <a:rPr lang="en-US" sz="2400" b="1" dirty="0"/>
              <a:t> puppets                                                                    </a:t>
            </a:r>
            <a:endParaRPr lang="ru-RU" sz="2400" b="1" dirty="0"/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b="1" dirty="0"/>
              <a:t>Marionettes</a:t>
            </a:r>
            <a:endParaRPr lang="ru-RU" sz="2400" b="1" dirty="0"/>
          </a:p>
          <a:p>
            <a:pPr marL="0" indent="0">
              <a:buNone/>
            </a:pPr>
            <a:r>
              <a:rPr lang="en-US" sz="2400" b="1" dirty="0"/>
              <a:t>Stick puppets </a:t>
            </a:r>
            <a:r>
              <a:rPr lang="en-US" sz="2400" dirty="0"/>
              <a:t>      </a:t>
            </a:r>
            <a:r>
              <a:rPr lang="ru-RU" sz="2400" dirty="0"/>
              <a:t>  </a:t>
            </a:r>
            <a:r>
              <a:rPr lang="en-US" sz="2400" dirty="0"/>
              <a:t> </a:t>
            </a:r>
            <a:r>
              <a:rPr lang="ru-RU" sz="2400" b="1" dirty="0">
                <a:solidFill>
                  <a:srgbClr val="C00000"/>
                </a:solidFill>
              </a:rPr>
              <a:t>№1</a:t>
            </a:r>
            <a:endParaRPr 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/>
              <a:t>                                                                                </a:t>
            </a:r>
            <a:r>
              <a:rPr lang="ru-RU" sz="2400" b="1" dirty="0">
                <a:solidFill>
                  <a:srgbClr val="C00000"/>
                </a:solidFill>
              </a:rPr>
              <a:t>№</a:t>
            </a:r>
            <a:r>
              <a:rPr lang="ru-RU" sz="2400" dirty="0">
                <a:solidFill>
                  <a:srgbClr val="C00000"/>
                </a:solidFill>
              </a:rPr>
              <a:t>2                         №3</a:t>
            </a:r>
            <a:endParaRPr lang="en-US" sz="2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Cloth puppet</a:t>
            </a:r>
          </a:p>
          <a:p>
            <a:pPr marL="0" indent="0">
              <a:buNone/>
            </a:pPr>
            <a:r>
              <a:rPr lang="en-US" sz="2400" b="1" dirty="0"/>
              <a:t>Finger puppet</a:t>
            </a:r>
          </a:p>
          <a:p>
            <a:pPr marL="0" indent="0">
              <a:buNone/>
            </a:pPr>
            <a:r>
              <a:rPr lang="en-US" sz="2400" b="1" dirty="0"/>
              <a:t>Live-hand puppet</a:t>
            </a:r>
            <a:endParaRPr lang="ru-RU" sz="2400" b="1" dirty="0"/>
          </a:p>
          <a:p>
            <a:pPr marL="0" indent="0">
              <a:buNone/>
            </a:pPr>
            <a:r>
              <a:rPr lang="en-US" sz="2400" b="1" dirty="0"/>
              <a:t>Actors-moving puppet </a:t>
            </a:r>
            <a:endParaRPr lang="ru-RU" sz="2400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200" b="1" dirty="0">
                <a:solidFill>
                  <a:srgbClr val="C00000"/>
                </a:solidFill>
              </a:rPr>
              <a:t>№4</a:t>
            </a:r>
            <a:r>
              <a:rPr lang="ru-RU" dirty="0"/>
              <a:t>                                                            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</a:t>
            </a:r>
            <a:r>
              <a:rPr lang="ru-RU" sz="2000" b="1" dirty="0">
                <a:solidFill>
                  <a:srgbClr val="C00000"/>
                </a:solidFill>
              </a:rPr>
              <a:t>№5</a:t>
            </a:r>
            <a:r>
              <a:rPr lang="ru-RU" sz="2000" dirty="0"/>
              <a:t>                   </a:t>
            </a:r>
            <a:r>
              <a:rPr lang="ru-RU" sz="2000" dirty="0">
                <a:solidFill>
                  <a:srgbClr val="C00000"/>
                </a:solidFill>
              </a:rPr>
              <a:t>№6                                           №7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AD88B8-C3DD-4910-B272-62A68A400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38" y="3349625"/>
            <a:ext cx="3496901" cy="26162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D3982A-4A69-4E80-ACF4-DAA371AC5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82" y="4839067"/>
            <a:ext cx="2404917" cy="18013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C16F22C-8F9E-4108-B665-65FD162AD2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759" y="1110006"/>
            <a:ext cx="3346238" cy="21367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B208F9-C37A-4F79-9EE0-9E3080ADAD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207" y="605806"/>
            <a:ext cx="2343150" cy="195262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E641095-5060-471B-8949-ED5A320562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49" y="3691156"/>
            <a:ext cx="2857500" cy="21907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420C151-1EB7-4458-8A3B-C10B050AA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072" y="39963"/>
            <a:ext cx="2571750" cy="25717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7CD957-03E3-47FB-BF20-6482C33216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297" y="3672212"/>
            <a:ext cx="2085975" cy="2190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956B4E-7592-4448-B80D-04E6753A23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515" y="4804442"/>
            <a:ext cx="1263179" cy="184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13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5AF7D-1DEB-421C-A2BF-9E3BEB83F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Make a sock puppet: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761E22BD-8D34-460D-ACCC-B8385ED81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sock</a:t>
            </a:r>
          </a:p>
          <a:p>
            <a:r>
              <a:rPr lang="en-US" dirty="0"/>
              <a:t>Buttons</a:t>
            </a:r>
          </a:p>
          <a:p>
            <a:r>
              <a:rPr lang="en-US" dirty="0"/>
              <a:t>Wool</a:t>
            </a:r>
          </a:p>
          <a:p>
            <a:r>
              <a:rPr lang="en-US" dirty="0"/>
              <a:t>Glue</a:t>
            </a:r>
          </a:p>
          <a:p>
            <a:r>
              <a:rPr lang="en-US" dirty="0"/>
              <a:t>Scissors</a:t>
            </a:r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C1479B-7476-4560-B30B-BCCBE6983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42" y="1270000"/>
            <a:ext cx="3392684" cy="26107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FAEC7F3-C8A5-4FB5-9BD0-1A49B056B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493" y="4216400"/>
            <a:ext cx="3211657" cy="218439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0D38EEE-C527-4EBA-93C4-C9378B8120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999" y="4216400"/>
            <a:ext cx="2550422" cy="232251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41C6653-2257-422F-B53E-C4184B7532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951" y="3677577"/>
            <a:ext cx="3308833" cy="255623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B57A561-2AAA-4488-8004-69988C842D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017" y="348988"/>
            <a:ext cx="2599173" cy="261077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C17ACB4-1E2D-4C82-ADA7-0029355850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4265" y="527978"/>
            <a:ext cx="3408313" cy="255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070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F9531-A0C2-4E42-BC8B-3B7013593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>
                <a:solidFill>
                  <a:schemeClr val="accent2">
                    <a:lumMod val="50000"/>
                  </a:schemeClr>
                </a:solidFill>
              </a:rPr>
              <a:t>Instruction        p.63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C2E6507-AE52-4C59-B45D-A5ED769F66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2366" y="2015102"/>
            <a:ext cx="5520267" cy="4140200"/>
          </a:xfrm>
        </p:spPr>
      </p:pic>
    </p:spTree>
    <p:extLst>
      <p:ext uri="{BB962C8B-B14F-4D97-AF65-F5344CB8AC3E}">
        <p14:creationId xmlns:p14="http://schemas.microsoft.com/office/powerpoint/2010/main" val="3491071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F111E-EC0E-4ADC-8C7D-718BA2903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000" dirty="0">
                <a:solidFill>
                  <a:schemeClr val="accent2">
                    <a:lumMod val="50000"/>
                  </a:schemeClr>
                </a:solidFill>
              </a:rPr>
              <a:t>Present your puppet</a:t>
            </a:r>
            <a:endParaRPr lang="ru-RU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4D67B3-4121-474F-B32E-6910D6E13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850966" cy="3880773"/>
          </a:xfrm>
        </p:spPr>
        <p:txBody>
          <a:bodyPr>
            <a:normAutofit/>
          </a:bodyPr>
          <a:lstStyle/>
          <a:p>
            <a:r>
              <a:rPr lang="en-US" sz="4400" dirty="0"/>
              <a:t>1. My name is….</a:t>
            </a:r>
          </a:p>
          <a:p>
            <a:r>
              <a:rPr lang="en-US" sz="4400" dirty="0"/>
              <a:t>2. I’m….. (age)</a:t>
            </a:r>
          </a:p>
          <a:p>
            <a:r>
              <a:rPr lang="en-US" sz="4400" dirty="0"/>
              <a:t>3. I’m …. (nationality)</a:t>
            </a:r>
          </a:p>
          <a:p>
            <a:r>
              <a:rPr lang="en-US" sz="4400" dirty="0"/>
              <a:t>4. I’m fond of ….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51877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B52B1-7C9B-408C-94E0-85602D7C8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734" y="599603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5400" u="sng" dirty="0">
                <a:solidFill>
                  <a:schemeClr val="accent2">
                    <a:lumMod val="50000"/>
                  </a:schemeClr>
                </a:solidFill>
              </a:rPr>
              <a:t>homework for today</a:t>
            </a:r>
            <a:endParaRPr lang="ru-RU" sz="54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3432C2-6D29-48C2-AE2B-72D14494D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b="1" i="1" u="sng" dirty="0">
                <a:solidFill>
                  <a:srgbClr val="C00000"/>
                </a:solidFill>
              </a:rPr>
              <a:t>To bring:</a:t>
            </a:r>
          </a:p>
          <a:p>
            <a:r>
              <a:rPr lang="en-US" sz="2800" dirty="0"/>
              <a:t>a sock</a:t>
            </a:r>
          </a:p>
          <a:p>
            <a:r>
              <a:rPr lang="en-US" sz="2800" dirty="0"/>
              <a:t>2 buttons</a:t>
            </a:r>
          </a:p>
          <a:p>
            <a:r>
              <a:rPr lang="en-US" sz="2800" dirty="0"/>
              <a:t>                                         wool</a:t>
            </a:r>
          </a:p>
          <a:p>
            <a:r>
              <a:rPr lang="ru-RU" sz="2800" dirty="0"/>
              <a:t>                                                     </a:t>
            </a:r>
            <a:r>
              <a:rPr lang="en-US" sz="2800" dirty="0"/>
              <a:t>glue</a:t>
            </a:r>
          </a:p>
          <a:p>
            <a:r>
              <a:rPr lang="ru-RU" sz="2800" dirty="0"/>
              <a:t>                     </a:t>
            </a:r>
            <a:r>
              <a:rPr lang="en-US" sz="2800" dirty="0"/>
              <a:t>scissors</a:t>
            </a:r>
          </a:p>
          <a:p>
            <a:r>
              <a:rPr lang="en-US" sz="2800" dirty="0"/>
              <a:t>some paper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B3DC0C-A3B3-4595-871C-A8241D19F05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08253">
            <a:off x="2432473" y="1406959"/>
            <a:ext cx="1307084" cy="19904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08AC6A-3712-4735-A06F-30DF55474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8865">
            <a:off x="2747912" y="2916199"/>
            <a:ext cx="1771650" cy="11811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CCB119-EB75-416B-8FD7-F6AEA1A5C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21" y="2678186"/>
            <a:ext cx="1865376" cy="11338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9D99C33-EDC0-414D-BB03-0F91D747656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62" y="2697109"/>
            <a:ext cx="2260600" cy="22606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5F1AF6D-E49A-4093-B2A5-03FBE992533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4944">
            <a:off x="739397" y="3951719"/>
            <a:ext cx="2243882" cy="126283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97F2EF0-1D64-490D-93D8-A9B925FE38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242" y="4107737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3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F7DA4C-6CFA-4AD7-B26B-CCE37094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921" y="1930400"/>
            <a:ext cx="3212879" cy="237200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912C8-B84D-435E-9121-15C7400EF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chemeClr val="accent2">
                    <a:lumMod val="50000"/>
                  </a:schemeClr>
                </a:solidFill>
              </a:rPr>
              <a:t>Guess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6600" b="1" dirty="0">
                <a:solidFill>
                  <a:schemeClr val="accent2">
                    <a:lumMod val="50000"/>
                  </a:schemeClr>
                </a:solidFill>
              </a:rPr>
              <a:t>the word!</a:t>
            </a:r>
            <a:endParaRPr lang="ru-RU" sz="6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8358B1-CFCE-43EF-AA06-7DA7E49D0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5400" y="2160589"/>
            <a:ext cx="7353300" cy="1103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     ,,                                 ,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51C8AB-F145-4AD0-B779-F9E32E3070A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194" y="1767084"/>
            <a:ext cx="4789808" cy="299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0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6FF1D-5C3B-4AD7-BF29-804A51C98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PUPPET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3B67E5C-DD49-4AF9-B115-5E31226B9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713" y="609600"/>
            <a:ext cx="5466812" cy="38814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87F9CB-FAA4-4EDC-937E-DF13FFA77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9" y="1828800"/>
            <a:ext cx="510521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06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0245F-C796-4299-B226-BC7CBB2C5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6700"/>
            <a:ext cx="8596668" cy="1320800"/>
          </a:xfrm>
        </p:spPr>
        <p:txBody>
          <a:bodyPr/>
          <a:lstStyle/>
          <a:p>
            <a:pPr algn="ctr"/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PUPPET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53C589-4D07-47F1-BA62-5B9BCAECA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4" y="1360489"/>
            <a:ext cx="9342966" cy="3880773"/>
          </a:xfrm>
        </p:spPr>
        <p:txBody>
          <a:bodyPr>
            <a:normAutofit/>
          </a:bodyPr>
          <a:lstStyle/>
          <a:p>
            <a:r>
              <a:rPr lang="en-US" sz="4800" dirty="0"/>
              <a:t>Everyone loves puppets! </a:t>
            </a:r>
          </a:p>
          <a:p>
            <a:r>
              <a:rPr lang="en-US" sz="4800" dirty="0"/>
              <a:t>They are fun, sometimes crazy, and even when they are sad they make us laugh!!!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911444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FDA475-FB2D-4C15-817B-51A93EB17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55600"/>
            <a:ext cx="8596668" cy="1320800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Кукла – один из самых первых спутников человека.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7B02C2-F4D2-473F-B3BC-D90328DC8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4872566" cy="3880773"/>
          </a:xfrm>
        </p:spPr>
        <p:txBody>
          <a:bodyPr>
            <a:normAutofit/>
          </a:bodyPr>
          <a:lstStyle/>
          <a:p>
            <a:r>
              <a:rPr lang="ru-RU" sz="2800" dirty="0"/>
              <a:t>Куклу можно обнаружить как у первобытных, так и у цивилизованных народов. Известно, что куклы были в древних цивилизациях Египта, Греции и Рима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836B8A-E112-444C-8837-A4F9F5D32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1" y="1469544"/>
            <a:ext cx="5286202" cy="345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19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7010CF-9E64-4B5F-99B2-4B9EEC8F8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806" y="2203000"/>
            <a:ext cx="1835055" cy="17740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D9325D-BAAA-4F3E-A325-D048DE412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079" y="2078727"/>
            <a:ext cx="1738972" cy="17389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3EB787-0E2A-4C68-9885-8C09DF54F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634" y="1884608"/>
            <a:ext cx="2456901" cy="163387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6D884-B596-41D2-BE6D-44CAC02ED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07970"/>
            <a:ext cx="8596668" cy="17985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Where do puppets perform</a:t>
            </a:r>
            <a:r>
              <a:rPr lang="en-US" sz="7200" b="1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br>
              <a:rPr lang="en-US" sz="72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Guess the word!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5CDDE8D7-5092-4CBD-A805-E2F4597BA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034" y="1149659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5400" dirty="0"/>
              <a:t>,,   ,    ,              ,     ,,</a:t>
            </a:r>
          </a:p>
          <a:p>
            <a:endParaRPr lang="ru-RU" dirty="0"/>
          </a:p>
          <a:p>
            <a:r>
              <a:rPr lang="en-US" dirty="0"/>
              <a:t>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616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4A228-5340-47D2-ADED-5F4F54BE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317" y="203199"/>
            <a:ext cx="9889066" cy="1054101"/>
          </a:xfrm>
        </p:spPr>
        <p:txBody>
          <a:bodyPr>
            <a:noAutofit/>
          </a:bodyPr>
          <a:lstStyle/>
          <a:p>
            <a:r>
              <a:rPr lang="en-US" sz="5400" b="1" u="sng" dirty="0">
                <a:solidFill>
                  <a:srgbClr val="C00000"/>
                </a:solidFill>
              </a:rPr>
              <a:t>Puppet theatre </a:t>
            </a:r>
            <a:r>
              <a:rPr lang="en-US" sz="5400" b="1" u="sng" dirty="0">
                <a:solidFill>
                  <a:schemeClr val="accent2">
                    <a:lumMod val="50000"/>
                  </a:schemeClr>
                </a:solidFill>
              </a:rPr>
              <a:t>is a real fun!</a:t>
            </a:r>
            <a:br>
              <a:rPr lang="en-US" sz="5400" b="1" u="sng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0E199E-EAB1-4814-9EFE-FF55EE0EC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917" y="1270000"/>
            <a:ext cx="6651921" cy="4584701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Какое чудо оказаться в сказке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 героями оживших вдруг легенд!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Нас удивляют их костюмы, маски,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Захватывает действия момент!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Они поют, горюют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размышляют…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Игрой своей нам души зажигают.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Искусство их – театр, не балаган.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Мы славим мастерство </a:t>
            </a:r>
            <a:r>
              <a:rPr lang="ru-RU" sz="2400" b="1" i="1" u="sng" dirty="0">
                <a:solidFill>
                  <a:schemeClr val="accent2">
                    <a:lumMod val="50000"/>
                  </a:schemeClr>
                </a:solidFill>
              </a:rPr>
              <a:t>актеров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,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Мы их за волшебство благодарим!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C64FAD-07E6-4155-8C7F-C20AB2A9D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21" y="1257300"/>
            <a:ext cx="4857667" cy="341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7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9F1AA1-FBBC-4A9B-8D61-0E2A55810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9002180" cy="1320800"/>
          </a:xfrm>
        </p:spPr>
        <p:txBody>
          <a:bodyPr>
            <a:normAutofit fontScale="90000"/>
          </a:bodyPr>
          <a:lstStyle/>
          <a:p>
            <a:r>
              <a:rPr lang="en-US" sz="6000" b="1" u="sng" dirty="0">
                <a:solidFill>
                  <a:srgbClr val="C00000"/>
                </a:solidFill>
              </a:rPr>
              <a:t>Puppet theatre profession:</a:t>
            </a:r>
            <a:endParaRPr lang="ru-RU" sz="6000" b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3860F1-D199-4688-86D4-7A61F8F9A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кукловод</a:t>
            </a:r>
            <a:r>
              <a:rPr lang="en-US" sz="5400" b="1" dirty="0">
                <a:solidFill>
                  <a:srgbClr val="002060"/>
                </a:solidFill>
              </a:rPr>
              <a:t>-</a:t>
            </a:r>
            <a:endParaRPr lang="ru-RU" sz="5400" b="1" dirty="0">
              <a:solidFill>
                <a:srgbClr val="002060"/>
              </a:solidFill>
            </a:endParaRPr>
          </a:p>
          <a:p>
            <a:r>
              <a:rPr lang="en-US" sz="5400" b="1" dirty="0">
                <a:solidFill>
                  <a:srgbClr val="002060"/>
                </a:solidFill>
              </a:rPr>
              <a:t>puppeteer</a:t>
            </a:r>
            <a:endParaRPr lang="ru-RU" sz="5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0F607E-4FEA-4784-97FE-80BDE3BE8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424" y="1206501"/>
            <a:ext cx="480511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0655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1173</TotalTime>
  <Words>441</Words>
  <Application>Microsoft Office PowerPoint</Application>
  <PresentationFormat>Широкоэкранный</PresentationFormat>
  <Paragraphs>83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It’s nice to meet everybody at our English lesson!</vt:lpstr>
      <vt:lpstr>homework for today</vt:lpstr>
      <vt:lpstr>Guess the word!</vt:lpstr>
      <vt:lpstr> PUPPET</vt:lpstr>
      <vt:lpstr>PUPPET</vt:lpstr>
      <vt:lpstr>Кукла – один из самых первых спутников человека. </vt:lpstr>
      <vt:lpstr>Where do puppets perform? Guess the word!</vt:lpstr>
      <vt:lpstr>Puppet theatre is a real fun! </vt:lpstr>
      <vt:lpstr>Puppet theatre profession:</vt:lpstr>
      <vt:lpstr>Do you know … ?</vt:lpstr>
      <vt:lpstr>Государственный академический Центральный театр кукол имени Сергея Владимировича Образцова —</vt:lpstr>
      <vt:lpstr>Puppet theatre clock</vt:lpstr>
      <vt:lpstr>Puppets are made of wood, cloth, rubber, wool, plastic, leather, string</vt:lpstr>
      <vt:lpstr>What are the types of puppets?</vt:lpstr>
      <vt:lpstr>Types of puppets</vt:lpstr>
      <vt:lpstr>Make a sock puppet:</vt:lpstr>
      <vt:lpstr>Instruction        p.63 </vt:lpstr>
      <vt:lpstr>Present your puppet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Puppet theatre</dc:title>
  <dc:creator>Галина</dc:creator>
  <cp:lastModifiedBy>Галина</cp:lastModifiedBy>
  <cp:revision>54</cp:revision>
  <dcterms:created xsi:type="dcterms:W3CDTF">2021-02-06T12:04:43Z</dcterms:created>
  <dcterms:modified xsi:type="dcterms:W3CDTF">2026-02-02T13:00:23Z</dcterms:modified>
</cp:coreProperties>
</file>